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00">
              <a:schemeClr val="bg2">
                <a:tint val="97000"/>
                <a:hueMod val="92000"/>
                <a:satMod val="169000"/>
                <a:lumMod val="164000"/>
                <a:alpha val="51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belprofstyle.by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s://belprofstyle.by/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belprofstyle.by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belprofstyle.by/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belprofstyle.by/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hyperlink" Target="https://belprofstyle.by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79454" y="2999232"/>
            <a:ext cx="8001000" cy="894896"/>
          </a:xfrm>
          <a:noFill/>
        </p:spPr>
        <p:txBody>
          <a:bodyPr/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ООО БелПрофСтайл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35" y="73255"/>
            <a:ext cx="3135017" cy="21919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570976" y="5388864"/>
            <a:ext cx="33893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ru-RU" sz="2000" u="sng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</a:t>
            </a:r>
            <a:r>
              <a:rPr lang="ru-RU" sz="2000" u="sng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belprofstyle.by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УНП 291 652 999</a:t>
            </a: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тел. +375 33 626 51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89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2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48742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Аэродинамические испытания систем вентиляции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08960" y="1472035"/>
            <a:ext cx="10158550" cy="532453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Проводятся: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 сдаче в эксплуатацию объекта нового строительства;</a:t>
            </a: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 обязательной периодической (1 раз в 3 года) проверке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после проведения реконструкции или ремонта систем вентиляции.</a:t>
            </a: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(Основание: постановление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Минздрава от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08.07.2016 N 85)</a:t>
            </a:r>
          </a:p>
          <a:p>
            <a:endParaRPr lang="ru-RU" sz="20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Аэродинамические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испытания выполняются аккредитованной </a:t>
            </a:r>
            <a:endParaRPr lang="ru-RU" sz="20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испытательной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лабораторией. После проведения работ Вы получаете:</a:t>
            </a: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протоколы аккредитованной лаборатории по испытаниям </a:t>
            </a:r>
            <a:r>
              <a:rPr lang="ru-RU" sz="2000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вентсистем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паспорта на вентиляционные системы, отвечающие требованиям ТНПА,</a:t>
            </a: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дефектную ведомость (при необходимости),</a:t>
            </a: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технический отчет.</a:t>
            </a:r>
          </a:p>
          <a:p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Подробнее на:</a:t>
            </a:r>
          </a:p>
          <a:p>
            <a:r>
              <a:rPr lang="ru-RU" sz="2000" u="sng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https://belprofstyle.by/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УНП 291 652 999</a:t>
            </a: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тел. +375 33 626 51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89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5920"/>
            <a:ext cx="3108960" cy="310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607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5547360" y="0"/>
            <a:ext cx="6644640" cy="262462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Аэродинамические испытания систем противодымной защиты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157729"/>
            <a:ext cx="12192000" cy="2474976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Проводятся: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при сдаче в эксплуатацию объекта нового строительства.</a:t>
            </a: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при обязательной периодической (1 раз в год) проверке существующих систем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Основание: правила пожарной безопасности.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результатам проведения работ Вы получаете: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протоколы аэродинамических испытаний систем дымоудаления аккредитованной в Национальной системе аккредитации лаборатории;</a:t>
            </a: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технический отчет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13248" cy="299369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619744" y="5632705"/>
            <a:ext cx="33893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ru-RU" sz="2000" u="sng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</a:t>
            </a:r>
            <a:r>
              <a:rPr lang="ru-RU" sz="2000" u="sng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belprofstyle.by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УНП 291 652 999</a:t>
            </a: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тел. +375 33 626 51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89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730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0" y="0"/>
            <a:ext cx="7315200" cy="70713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Разработка норм ТЭР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97824" y="4255009"/>
            <a:ext cx="33893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ru-RU" sz="2000" u="sng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</a:t>
            </a:r>
            <a:r>
              <a:rPr lang="ru-RU" sz="2000" u="sng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belprofstyle.by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УНП 291 652 999</a:t>
            </a: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тел. +375 33 626 51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89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0"/>
            <a:ext cx="4876800" cy="30099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925135"/>
            <a:ext cx="8193024" cy="593286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cap="all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КОМУ НУЖНО РАЗРАБАТЫВАТЬ НОРМЫ:</a:t>
            </a:r>
            <a:endParaRPr lang="ru-RU" sz="1400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юридическим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лицам с годовым потреблением ТЭР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300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 у.т. и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более;</a:t>
            </a:r>
          </a:p>
          <a:p>
            <a:pPr marL="285750" indent="-285750" algn="just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юридическим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лицам, имеющим источники тепловой </a:t>
            </a:r>
            <a:endParaRPr lang="ru-RU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энергии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производительностью 0,5 Гкал/ч и более;</a:t>
            </a:r>
            <a:endParaRPr lang="ru-RU" sz="1400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срок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действия норм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текущий год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b="1" cap="all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b="1" cap="all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ЧЕГО ЭТО НУЖНО:</a:t>
            </a:r>
            <a:endParaRPr lang="ru-RU" sz="1400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Затраты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оплату стоимости ТЭР относятся к нормируемым затратам (ст. 171 НК РБ (особенная часть)).  При отсутствии установленных норм расхода ТЭР, затраты на оплату их стоимости признаются сверхнормативными. При этом, при включении в состав затрат, учитываемых при налогообложении, стоимости израсходованных ТЭР сверх утвержденных норм расхода, либо при отсутствии разработанных норм расхода ТЭР, налоговыми органами может быть </a:t>
            </a:r>
            <a:r>
              <a:rPr lang="ru-RU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доначислен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налог на прибыль, исчислены пени за неисполнение налогового обязательства, применены штрафные санкции в соответствии с КоАП РБ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b="1" cap="all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МЫ ОСУЩЕСТВЛЯЕМ:</a:t>
            </a:r>
            <a:endParaRPr lang="ru-RU" sz="1400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428625" lvl="0" indent="-342900" algn="just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Разработку норм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ТЭР на производство продукции и оказание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услуг, на выработку тепловой и электрической энергии по </a:t>
            </a:r>
            <a:r>
              <a:rPr lang="ru-RU" dirty="0" err="1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энергоисточникам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топочные, котельные, Мини-ТЭЦ и т.д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.), расчет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нормируемых тепловых потерь в теплосетях предприятия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33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358833" y="1036320"/>
            <a:ext cx="7315200" cy="70713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Услуги тепловизора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802624" y="5474209"/>
            <a:ext cx="33893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ru-RU" sz="2000" u="sng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</a:t>
            </a:r>
            <a:r>
              <a:rPr lang="ru-RU" sz="2000" u="sng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belprofstyle.by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УНП 291 652 999</a:t>
            </a: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тел. +375 33 626 51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89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925135"/>
            <a:ext cx="8193024" cy="593286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400" dirty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2865" y="170688"/>
            <a:ext cx="3976255" cy="24384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0256" y="3102328"/>
            <a:ext cx="11730367" cy="1631216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проводим тепловизионное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обследование домов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коттеджей, теплых полов, систем отопления, скрытых коммуникаций, электрооборудования, поиск труб отопления под стяжкой и т.п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 интересует возможность определения мест скрытых повреждений и дефектов, способствующих утечкам тепла из помещений, мы рады предложить Вам услугу по тепловизионному обследованию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902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358833" y="170688"/>
            <a:ext cx="7315200" cy="207374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Проверка вентиляции в квартире, частном доме.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802624" y="5474209"/>
            <a:ext cx="33893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ru-RU" sz="2000" u="sng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</a:t>
            </a:r>
            <a:r>
              <a:rPr lang="ru-RU" sz="2000" u="sng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belprofstyle.by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УНП 291 652 999</a:t>
            </a:r>
          </a:p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тел. +375 33 626 51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89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925135"/>
            <a:ext cx="8193024" cy="593286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400" dirty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0256" y="3102328"/>
            <a:ext cx="11730367" cy="87739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вы хотите проверить работоспособность вентиляции в вашей квартире или доме - обратитесь к специалистам нашей компании. 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3055" y="197771"/>
            <a:ext cx="444500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59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</TotalTime>
  <Words>377</Words>
  <Application>Microsoft Office PowerPoint</Application>
  <PresentationFormat>Широкоэкранный</PresentationFormat>
  <Paragraphs>58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Calibri</vt:lpstr>
      <vt:lpstr>Century Gothic</vt:lpstr>
      <vt:lpstr>Symbol</vt:lpstr>
      <vt:lpstr>Times New Roman</vt:lpstr>
      <vt:lpstr>Wingdings 3</vt:lpstr>
      <vt:lpstr>Сектор</vt:lpstr>
      <vt:lpstr>ООО БелПрофСтайл</vt:lpstr>
      <vt:lpstr>Аэродинамические испытания систем вентиляции</vt:lpstr>
      <vt:lpstr>Аэродинамические испытания систем противодымной защиты</vt:lpstr>
      <vt:lpstr>Разработка норм ТЭР</vt:lpstr>
      <vt:lpstr>Услуги тепловизора</vt:lpstr>
      <vt:lpstr>Проверка вентиляции в квартире, частном доме.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ООО БелПрофСтайл</dc:title>
  <dc:creator>dlet-fcc</dc:creator>
  <cp:lastModifiedBy>dlet-fcc</cp:lastModifiedBy>
  <cp:revision>9</cp:revision>
  <dcterms:created xsi:type="dcterms:W3CDTF">2021-09-04T13:52:32Z</dcterms:created>
  <dcterms:modified xsi:type="dcterms:W3CDTF">2021-09-20T18:16:25Z</dcterms:modified>
</cp:coreProperties>
</file>